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307" r:id="rId4"/>
    <p:sldId id="264" r:id="rId5"/>
    <p:sldId id="273" r:id="rId6"/>
    <p:sldId id="278" r:id="rId7"/>
    <p:sldId id="320" r:id="rId8"/>
    <p:sldId id="274" r:id="rId9"/>
    <p:sldId id="263" r:id="rId10"/>
    <p:sldId id="275" r:id="rId11"/>
    <p:sldId id="322" r:id="rId12"/>
    <p:sldId id="272" r:id="rId13"/>
    <p:sldId id="276" r:id="rId14"/>
    <p:sldId id="323" r:id="rId15"/>
    <p:sldId id="324" r:id="rId16"/>
    <p:sldId id="277" r:id="rId17"/>
    <p:sldId id="270" r:id="rId18"/>
    <p:sldId id="279" r:id="rId19"/>
    <p:sldId id="326" r:id="rId20"/>
    <p:sldId id="325" r:id="rId21"/>
    <p:sldId id="309" r:id="rId22"/>
    <p:sldId id="280" r:id="rId23"/>
    <p:sldId id="318" r:id="rId24"/>
    <p:sldId id="297" r:id="rId25"/>
    <p:sldId id="281" r:id="rId26"/>
    <p:sldId id="328" r:id="rId27"/>
    <p:sldId id="282" r:id="rId28"/>
    <p:sldId id="311" r:id="rId29"/>
    <p:sldId id="306" r:id="rId30"/>
    <p:sldId id="312" r:id="rId31"/>
    <p:sldId id="283" r:id="rId32"/>
    <p:sldId id="310" r:id="rId33"/>
    <p:sldId id="298" r:id="rId34"/>
    <p:sldId id="284" r:id="rId35"/>
    <p:sldId id="299" r:id="rId36"/>
    <p:sldId id="327" r:id="rId37"/>
    <p:sldId id="285" r:id="rId38"/>
    <p:sldId id="286" r:id="rId39"/>
    <p:sldId id="287" r:id="rId40"/>
    <p:sldId id="288" r:id="rId41"/>
    <p:sldId id="300" r:id="rId42"/>
    <p:sldId id="289" r:id="rId43"/>
    <p:sldId id="313" r:id="rId44"/>
    <p:sldId id="329" r:id="rId45"/>
    <p:sldId id="301" r:id="rId46"/>
    <p:sldId id="305" r:id="rId47"/>
    <p:sldId id="290" r:id="rId48"/>
    <p:sldId id="291" r:id="rId49"/>
    <p:sldId id="319" r:id="rId50"/>
    <p:sldId id="314" r:id="rId51"/>
    <p:sldId id="302" r:id="rId52"/>
    <p:sldId id="330" r:id="rId53"/>
    <p:sldId id="292" r:id="rId54"/>
    <p:sldId id="304" r:id="rId55"/>
    <p:sldId id="303" r:id="rId56"/>
    <p:sldId id="317" r:id="rId57"/>
    <p:sldId id="308" r:id="rId58"/>
    <p:sldId id="293" r:id="rId59"/>
    <p:sldId id="315" r:id="rId60"/>
    <p:sldId id="294" r:id="rId61"/>
    <p:sldId id="316" r:id="rId62"/>
    <p:sldId id="295" r:id="rId63"/>
    <p:sldId id="321" r:id="rId6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6A70B7-17BF-40E5-A8CC-ACBFB56770B7}" type="datetimeFigureOut">
              <a:rPr lang="pl-PL" smtClean="0"/>
              <a:pPr/>
              <a:t>2014-03-12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428806-91E6-4613-9965-0ABF590428E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karkolberg.pl/getPicture.php?PictureID=95&amp;second=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l.wikipedia.org/wiki/Plik:Kolberg_Oskar_Lud_1890_Kaliskie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oskarkolberg.pl/getPicture.php?PictureID=94&amp;second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l.wikipedia.org/wiki/Plik:Oscar_Kolberg_grob.JP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pl/imgres?sa=X&amp;rls=com.microsoft:pl&amp;rlz=1I7MXGB_plPL514&amp;biw=1024&amp;bih=502&amp;tbm=isch&amp;tbnid=ZqUkFA4FjXHAxM:&amp;imgrefurl=http://www.skyscrapercity.com/showthread.php?t=172336&amp;page=5&amp;docid=8JJ-0y_UomUC8M&amp;imgurl=http://tramwar3.republika.pl/8909-0187a-z.jpg&amp;w=780&amp;h=528&amp;ei=4vz9UqykKfHV4QSgzYCQCQ&amp;zoom=1&amp;iact=rc&amp;dur=1594&amp;page=4&amp;start=31&amp;ndsp=12&amp;ved=0CLgBEK0DMB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dirty="0">
                <a:latin typeface="Times New Roman" pitchFamily="18" charset="0"/>
                <a:cs typeface="Times New Roman" pitchFamily="18" charset="0"/>
              </a:rPr>
            </a:b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OSKAR  KOLBERG</a:t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Tropiciel przyśpiewek i baśni ludowych</a:t>
            </a:r>
            <a:endParaRPr lang="pl-PL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88024" y="3886200"/>
            <a:ext cx="2984376" cy="1054968"/>
          </a:xfrm>
        </p:spPr>
        <p:txBody>
          <a:bodyPr>
            <a:normAutofit/>
          </a:bodyPr>
          <a:lstStyle/>
          <a:p>
            <a:endParaRPr lang="pl-PL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Oficjalna inauguracja Roku Kolberga - miniatura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2636838"/>
            <a:ext cx="47529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95536" y="2564904"/>
            <a:ext cx="2736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1814-1890</a:t>
            </a:r>
          </a:p>
          <a:p>
            <a:pPr algn="ctr"/>
            <a:endParaRPr lang="pl-PL" sz="4400" dirty="0"/>
          </a:p>
        </p:txBody>
      </p:sp>
      <p:sp>
        <p:nvSpPr>
          <p:cNvPr id="6" name="Prostokąt 5"/>
          <p:cNvSpPr/>
          <p:nvPr/>
        </p:nvSpPr>
        <p:spPr>
          <a:xfrm>
            <a:off x="395536" y="3429000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Etnograf,</a:t>
            </a:r>
          </a:p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folklorysta,</a:t>
            </a:r>
          </a:p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kompozytor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Kolberg wywodził się z rodziny o francusko-pruskich korzeniach. Urodził się 22 lutego 1814 roku w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podradomskiej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Przysusze. 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POCHODZENIE KOLBERGA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DOM W PRZYSUSZE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:\Documents and Settings\Bibliotekarz\Ustawienia lokalne\Temporary Internet Files\Content.Word\kolberg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21510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muzeum-radom.pl/uploads/org/5379393663083aa6ba0a5a4248c243f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548680"/>
            <a:ext cx="6795579" cy="39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280920" cy="2492896"/>
          </a:xfrm>
        </p:spPr>
        <p:txBody>
          <a:bodyPr>
            <a:noAutofit/>
          </a:bodyPr>
          <a:lstStyle/>
          <a:p>
            <a:pPr algn="r"/>
            <a:r>
              <a:rPr lang="pl-PL" sz="2800" b="1" dirty="0" smtClean="0">
                <a:effectLst/>
                <a:latin typeface="Times New Roman" pitchFamily="18" charset="0"/>
                <a:cs typeface="Times New Roman" pitchFamily="18" charset="0"/>
              </a:rPr>
              <a:t>Muzeum im. Oskara Kolberga w Przysusze</a:t>
            </a:r>
            <a:br>
              <a:rPr lang="pl-PL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effectLst/>
                <a:latin typeface="Times New Roman" pitchFamily="18" charset="0"/>
                <a:cs typeface="Times New Roman" pitchFamily="18" charset="0"/>
              </a:rPr>
              <a:t>upowszechnia wiedzę o życiu Oskara Kolberga, jego naukowym dorobku w dziedzinie etnografii oraz twórczości muzycznej.</a:t>
            </a:r>
            <a:br>
              <a:rPr lang="pl-PL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Jego ojciec, Juliusz Kolberg przyszedł na świat w Meklemburgii. Był inżynierem: geodetą, kartografem i meteorologiem. </a:t>
            </a:r>
          </a:p>
          <a:p>
            <a:pPr>
              <a:buNone/>
            </a:pP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Matka, Karolina pochodziła z rodziny francuskich emigrantów. Jednak urodzona na polskiej ziemi, również synowi zaszczepiła miłość do kraju urodzenia. Polskie pochodzenie było dla etnografa kwestią priorytetową.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POCHODZENIE KOLBERGA</a:t>
            </a: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JULIUSZ KOLBERG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4167" y="1481138"/>
            <a:ext cx="361566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KAROLINA KOLBERG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81138"/>
            <a:ext cx="3464191" cy="49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Oskar przez całe życie dementował niemieckie pochodzenie ojca, podkreślając, że jego rodzina pochodzi z Pomorza Bałtyckiego, czyli z terenów pierwotnie słowiańskich. Podobno w domu Kolbergów zakazane było również mówienie po niemiecku.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POCHODZENIE KOLBERGA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Jak pisze w swoich wspomnieniach praprawnuczka Kolbergów: </a:t>
            </a:r>
          </a:p>
          <a:p>
            <a:pPr>
              <a:buNone/>
            </a:pPr>
            <a:r>
              <a:rPr lang="pl-PL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„w domu było zakazane używanie mowy niemieckiej, za zagwizdanie melodii z „Wolnego strzelca” Webera klęczało się na grochu; podobnie u sąsiadów Chopinów, też nie było wolno mówić po francusku, choć był to język elit”.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POLSKOŚĆ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Poza Oskarem państwo Kolbergowie mieli jeszcze dwóch synów: Wilhelma i Antoniego. Wilhelm był wybitnym inżynierem. Antoni z kolei objawił artystyczny talent, który realizował jako malarz. Oskar, najmłodszy z braci, połączył obie predyspozycje. Był kompozytorem i etnografem - artystą i badaczem. Wydaje się, że przez całe życie te dwa niezwykłe żywioły walczyły w nim ze sobą.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RODZEŃSTWO OSKARA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WILHELM KOLBERG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2978" y="1481138"/>
            <a:ext cx="341804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uzasadnieniu decyzji znalazły się następujące słowa: </a:t>
            </a:r>
          </a:p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"Dorobek naukowo-badawczy Oskara Kolberga dokumentujący kulturę ludową XIX wieku jest imponujący ze względu na wszechstronny zakres jego zainteresowań kulturą ludu oraz geografię badań, obejmującą Polskę przedrozbiorową i obszary ludowych kultur Ukrainy, Białorusi, Litwy, </a:t>
            </a:r>
            <a:r>
              <a:rPr lang="pl-P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Ś</a:t>
            </a:r>
            <a:r>
              <a:rPr lang="pl-P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ląska, Słowian Południowych, </a:t>
            </a:r>
            <a:r>
              <a:rPr lang="pl-P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Ł</a:t>
            </a:r>
            <a:r>
              <a:rPr lang="pl-P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użyczan, Czechów i Słowaków".</a:t>
            </a:r>
          </a:p>
          <a:p>
            <a:endParaRPr lang="pl-PL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Sejm Rzeczypospolitej Polskiej </a:t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przyjął uchwałę uznającą rok 2014 Rokiem Oskara Kolberga.</a:t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ANTONI KOLBERG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14488"/>
            <a:ext cx="325060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RODZINA KOLBERGÓW</a:t>
            </a:r>
            <a:endParaRPr lang="pl-PL" dirty="0"/>
          </a:p>
        </p:txBody>
      </p:sp>
      <p:pic>
        <p:nvPicPr>
          <p:cNvPr id="1026" name="Picture 2" descr="C:\Documents and Settings\roboczy\Pulpit\Kolberg\kolberg.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252" y="1481138"/>
            <a:ext cx="644949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Kolberg już w młodości wykazywał niebanalne zdolności muzyczne. Duży wpływ na ich rozwój wywarła pielęgnowana od dzieciństwa przyjaźń z Chopinem. Rodziny Kolbergów i Chopinów dzieliły podobne doświadczenie – zamieszkiwali nawet po sąsiedzku w Pałacu Kazimierzowskim w Warszawie.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MŁODOŚĆ KOLBERGA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PAŁAC KAZIMIERZOWSKI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l_fi" descr="http://pl.chopin.nifc.pl/=files/foto/5/614/o/50654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25852" cy="449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Słynna jest także historia opiekunki Oskara, </a:t>
            </a:r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Zuźki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Wawrzek, z której ust Kolberg miał po raz pierwszy usłyszeć pieśni ludowe.</a:t>
            </a:r>
          </a:p>
          <a:p>
            <a:pPr>
              <a:buNone/>
            </a:pP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To wczesne zetknięcie się z twórczością ludu obudziło stosunkowo wczesne zainteresowanie ludowością, dodatkowo modne zaczęło być  </a:t>
            </a:r>
            <a:r>
              <a:rPr lang="pl-PL" sz="3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„zwracanie się do ludu”</a:t>
            </a: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 jego kultury.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MŁODOŚĆ KOLBERGA</a:t>
            </a:r>
            <a:endParaRPr lang="pl-PL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Oskar, podobnie jak jego bracia i Fryderyk Chopin, uczył się w Liceum Warszawskim. Pobierał również lekcje gry na fortepianie. W 1830 roku wybuch powstania listopadowego zakończył jego dzieciństwo. Liceum zostało zamknięte, a - co gorsza - ojciec Oskara zaczął ciężko chorować i zmarł 5 września 1831 roku. Obowiązek utrzymania rodziny spadł na najstarszego z braci, Wilhelma.</a:t>
            </a:r>
          </a:p>
          <a:p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MŁODOŚĆ KOLBERGA</a:t>
            </a:r>
            <a:endParaRPr lang="pl-PL" sz="44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OSKAR KOLBERG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428736"/>
            <a:ext cx="32147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Od 1830 roku Oskar Kolberg pracował jako księgowy w banku Samuela </a:t>
            </a:r>
            <a:r>
              <a:rPr lang="pl-PL" sz="3600" dirty="0" err="1" smtClean="0">
                <a:latin typeface="Times New Roman" pitchFamily="18" charset="0"/>
                <a:cs typeface="Times New Roman" pitchFamily="18" charset="0"/>
              </a:rPr>
              <a:t>Fraenkla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. Ten zawód będzie towarzyszyć mu jeszcze w latach późniejszych. Wciąż nie zrezygnował jednak z marzeń kompozytorskich.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MUZYCZNE ZAINTERESOWANIA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oboczy\Pulpit\Kolberg\canva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1988840"/>
            <a:ext cx="2981325" cy="3816424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MUZYCZNE KOMPOZYCJE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http://www.oskarkolberg.pl/getPicture.php?PictureID=95">
            <a:hlinkClick r:id="rId3" tooltip="&quot;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988840"/>
            <a:ext cx="3048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Pomiędzy 1835-36 rokiem podjął studia na Akademii Handlowej w Berlinie, równocześnie decydując się na studiowanie kompozycji. Jeszcze po powrocie do Polski w 1836 roku Józef Elsner zaliczył Kolberga do grona najwybitniejszych artystów Warszawy.</a:t>
            </a:r>
          </a:p>
          <a:p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MUZYCZNE ZAINTERESOWANIA</a:t>
            </a:r>
            <a:endParaRPr lang="pl-PL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200. rocznica urodzin Oskara Kolberga pod patronatem UNESCO - miniatur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MUZYCZNE KOMPOZYCJE</a:t>
            </a:r>
            <a:endParaRPr lang="pl-PL" dirty="0"/>
          </a:p>
        </p:txBody>
      </p:sp>
      <p:pic>
        <p:nvPicPr>
          <p:cNvPr id="4098" name="Picture 2" descr="C:\Documents and Settings\roboczy\Pulpit\Kolberg\canvas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14422"/>
            <a:ext cx="396445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Oskar Kolberg zaczął udzielać prywatnych lekcji gry na fortepianie, marzył o karierze kompozytorskiej i koncertowej. Wśród kompozycji Kolberga wyróżniają się jego nawiązujące do motywów ludowych mazurki i kujawiaki.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MUZYCZNE KOMPOZYCJE</a:t>
            </a:r>
            <a:endParaRPr lang="pl-PL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oboczy\Pulpit\Kolberg\canvas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4674" y="1268760"/>
            <a:ext cx="3905597" cy="5184576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MUZYCZNE KOMPOZYCJE</a:t>
            </a:r>
            <a:endParaRPr lang="pl-PL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Pod koniec lat 30. młody kompozytor zaczął również obracać się w kręgach literacko-artystycznych. Możemy przypuszczać, że idee romantyzmu i zwrot epoki ku ludowi przyczyniły się do rozpoczęcia przez Kolberga jego prac terenowych.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ROZPOCZĘCIE PRAC TERENOWYCH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Na pierwszą wyprawę udał się Kolberg w 1839 roku. Początkowo obiektem jego zainteresowania było badanie folkloru muzycznego. To Kolberg jako pierwszy zaczął spisywać nie tylko słowa pieśni ludowych, ale również ich melodie.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ROZPOCZĘCIE PRAC TERENOWYCH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Jego talent i wykształcenie muzyczne znalazły tutaj sprzyjającą drogę realizacji. Owocem jego pracy było wydanie w 1857 r. </a:t>
            </a:r>
            <a:r>
              <a:rPr lang="pl-PL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"Pieśni ludu polskiego"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znalazło się tam ponad 800 utworów, ballad i melodii tanecznych z różnych regionów Polski.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PIEŚNI LUDOWE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PIEŚNI LUDU POLSKIEGO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(1842 rok) – karta tytułowa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81138"/>
            <a:ext cx="3413346" cy="48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Myli się jednak ten, kto uważa, że zbieranie pieśni było zadaniem łatwym. </a:t>
            </a: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Sam Kolberg wspominał, że wiązało się to szeregiem trudności, szczególnie z powodu </a:t>
            </a:r>
            <a:r>
              <a:rPr lang="pl-PL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"nieufności ludu i niechęci, jaką ma do powierzenia swoich pieśni obcemu (tak nazywa każdego w surducie)". </a:t>
            </a:r>
            <a:endParaRPr lang="pl-PL" sz="36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PIEŚNI NIEUFNEGO LUDU</a:t>
            </a:r>
            <a:endParaRPr lang="pl-PL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"Nieraz przyszło mi w brudnej izbie, przy obawie o własną skórę wśród duszącego dymu, wyziewów i gwaru tłumnie zgromadzonego i cisnącego mnie ludu, bez światła prawie stenografować ulatujące dźwięki skrzypka i nieraz w lesie na pniu drzewa lub w polu na własnym kolanie albo na karku towarzysza wędrówki wpisywać nuty"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, wspominał Kolberg.</a:t>
            </a:r>
          </a:p>
          <a:p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PIEŚNI LUDOWE</a:t>
            </a:r>
            <a:endParaRPr lang="pl-PL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Izydor </a:t>
            </a:r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Kopernicki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, przyjaciel Kolberga wspominał:</a:t>
            </a:r>
            <a:r>
              <a:rPr lang="pl-PL" sz="3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3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"Potrzeba doprawdy widzieć i podziwiać ten jego spokój, cierpliwość (...) z jaką on zachęca i podtrzymuje chłopa, znudzonego i znużonego już powtarzaniem zapisanej już pieśni lub opowiadania; potrzeba widzieć tę jego uporczywą wytrwałość w badaniu, dopóki nie wyciągnie z chłopa lub z baby tego, co mu potrzeba”.</a:t>
            </a:r>
          </a:p>
          <a:p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PRACA TERENOWA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Wyniki sondażu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wprawiły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organizatorów obchodów Roku Oskara Kolberga w osłupienie. Zaledwie 8,2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ankietowanych potrafiło właściwie przypisać Kolberga do obszaru kultury ludowej. Aż 85,2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nie było w stanie powiedzieć nic na temat tej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postaci.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ZAPOMNIANY PATRON POLSKIEGO LUDU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Konieczne jest podkreślenie, że Kolberg swoją tytaniczną pracę wykonywał – jak powiedzielibyśmy dzisiaj – charytatywnie. A trzeba pamiętać, że zajęcie to wymagało ogromnych nakładów finansowych. Opisywał to Zbigniew Libera, znawca i badacz etnografii Słowian: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KŁOPOTY FINANSOWE</a:t>
            </a:r>
            <a:endParaRPr lang="pl-PL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"Ludoznawca, aby udać się w podróż i zbierać rzeczy ludowe musiał zgromadzić wystarczające środki finansowe na transport, zgromadzenie zapasów żywności, zdarzało się, że i na broń oraz amunicję, opłacenie przewoźnika czy przewodnika, a niekiedy nawet na kilkunastoosobową eskortę, na opłacenie noclegów w szynku, rzadziej w wiejskiej chałupie, na opłacenie informatorów".</a:t>
            </a:r>
          </a:p>
          <a:p>
            <a:endParaRPr lang="pl-PL" i="1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PRACA TERENOWA</a:t>
            </a: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Kolejnym kosztem była późniejsza publikacja prac. Dlatego Kolberg od 1845 roku przez 16 lat pracował jako księgowy, najpierw w zarządzie kolei żelaznej warszawsko-wiedeńskiej, a potem w zarządzie dyrekcji dróg i mostów.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PRACA KSIĘGOWEGO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W międzyczasie stale prowadził badania folklorystyczne, ze szczególnym uwzględnieniem muzyki ludowej. Od 1865 roku oddał się bez reszty zbieraniu źródeł dla rozwoju polskiej etnografii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PRACA TERENOWA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SPRZĘTY I NACZYNIA KRAKOWSKIE – ryciny z opisem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81138"/>
            <a:ext cx="3198617" cy="48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Wynikiem jego pracy był pierwszy tom jego wielkiego dzieła pt. </a:t>
            </a:r>
            <a:r>
              <a:rPr lang="pl-PL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"Lud. Jego zwyczaje, sposób życia, mowa, podania, przysłowia, obrzędy, gusła, zabawy, pieśni, muzyka i tańce".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Nowym celem Kolberga było stworzenie monumentalnej serii monografii regionalnych, które ułożyłyby się w obraz XIX-wiecznej polskiej kultury ludowej.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POLSKA ETNOGRAFIA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upload.wikimedia.org/wikipedia/commons/thumb/5/5b/Kolberg_Oskar_Lud_1890_Kaliskie.jpg/240px-Kolberg_Oskar_Lud_1890_Kaliski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1500174"/>
            <a:ext cx="38656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„LUD. Jego zwyczaje, sposób życia, mowa, podania, przysłowia, obrzędy, gusła, zabawy, pieśni, muzyka i tańce”  (1865 rok)– karta tytułowa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Praca etnografa opierała się na długich wędrówkach, budowaniu zaufania z ludem, poszukiwaniu osób chętnych do rozmów. Były to czynności ciężkie i długotrwałe, dlatego tak ważne było poszukiwanie korespondentów w różnych "punktach pomocy": </a:t>
            </a:r>
            <a:r>
              <a:rPr lang="pl-PL" sz="3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"Takimi punktami pomocy były dla ludoznawców dwory i plebanie",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podkreślał Libera. 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PRACA TERENOWA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Bezskutecznie poszukując sponsorów dla swojego pionierskiego dzieła, w 1871 roku Kolberg opuścił Warszawę na dobre. Na zaproszenie swojego przyjaciela Józefa Konopki, towarzysza pierwszych folklorystycznych wędrówek, przeniósł się do Krakowa, gdzie mieszkał najpierw w Mogilanach, a następnie w Modlnicy u brata Józefa – Juliana. 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SPOKÓJ W KRAKOWIE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DWOREK W MODLNICY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www.oskarkolberg.pl/getPicture.php?PictureID=94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857364"/>
            <a:ext cx="6744070" cy="393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Z pewnością Oskar Kolberg, XIX-wieczny niestrudzony badacz polskiej kultury ludowej, przesiąknięty wiarą w to, że odrodzenie Polski nastąpić może tylko dzięki odrodzeniu rodzimej kultury i tradycji, nie zasłużył sobie na tak słabą pamięć, a wręcz niepamięć Polaków.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ROK OSKARA KOLBERGA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OSKAR KOLBERG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roboczy\Pulpit\Kolberg\Kolberg O 1814-18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142984"/>
            <a:ext cx="4126793" cy="52524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1873 roku został korespondentem Polskiej Akademii Umiejętności, a rok później przewodniczącym sekcji etnologicznej Komisji Antropologicznej Akademii. W 1878 podczas wystawy światowej w Paryżu został odznaczony brązowym medalem za swoje wydawnictwa eksponowane w dziale etnograficznym pawilonu austriackiego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NAGRODA ZA PRACE ETNOGRAFICZNE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OSKAR KOLBERG -reprodukcja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5314" y="1481138"/>
            <a:ext cx="311337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latach 70. Kolberg dokonał ogromnej pracy badawczej. Przemierzał Wielkopolskę, Pomorze oraz cały zabór austriacki. W 1884 z Modlnicy przeniósł się do Krakowa. Do końca swojego życia żył i pracował w bardzo skromnych warunkach, przeznaczając wszystkie środki finansowe na ekspedycje folklorystyczne.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PRACA TERENOWA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culture.pl/sites/default/files/images/imported/muzyka/portrety%20i%20instytucje/kolberg%20oskar/kolberg%20oskar_669226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7422" y="1142984"/>
            <a:ext cx="4191637" cy="516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OSKAR KOLBERG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Rok przed śmiercią zamieszkał w domu swojego przyjaciela, wspomnianego już tutaj Izydora </a:t>
            </a:r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Kopernickiego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– lekarza i antropologa, również badacza kultury ludowej, który był wykonawcą testamentu badacza i jego pierwszym biografem. Oskar Kolberg zmarł 3 czerwca 1890 r. Został pochowany na Cmentarzu Rakowickim w Krakowie.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ŚMIERĆ OSKARA KOLBERGA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GRÓB KOLBERGA NA CMENTARZU RAKOWICKIM</a:t>
            </a:r>
            <a:endParaRPr lang="pl-PL" dirty="0"/>
          </a:p>
        </p:txBody>
      </p:sp>
      <p:pic>
        <p:nvPicPr>
          <p:cNvPr id="4" name="Symbol zastępczy zawartości 3" descr="http://upload.wikimedia.org/wikipedia/commons/thumb/c/c3/Oscar_Kolberg_grob.JPG/240px-Oscar_Kolberg_gro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3756248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Grób Kolberga z popiersiem dłuta Tadeusza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Błotnickiego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l_fi" descr="http://www.cozadzien.pl/img/zdjecia/_big/oscar_kolberg_grob.jpg?138917702619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447" y="1481138"/>
            <a:ext cx="559710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Kolberg pozostawił po sobie 33 wydane tomy monografii regionalnych i tematycznych "Ludu" i ponad 200 artykułów. W swoich pracach utrwalił około 10 tys. melodii ludowych. Pozostawił również ogromną ilość materiałów rękopiśmiennych.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SPUŚCIZNA KOLBERGA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Obecnie jego monografia liczy już 85 tomów. W ramach roku </a:t>
            </a:r>
            <a:r>
              <a:rPr lang="pl-PL" sz="3600" dirty="0" err="1" smtClean="0">
                <a:latin typeface="Times New Roman" pitchFamily="18" charset="0"/>
                <a:cs typeface="Times New Roman" pitchFamily="18" charset="0"/>
              </a:rPr>
              <a:t>Kolbergowskiego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wszystkie prace – poprzez cyfryzację - mają trafić do jak największej grupy osób. Cała spuścizna Kolberga będzie dostępna w </a:t>
            </a:r>
            <a:r>
              <a:rPr lang="pl-PL" sz="3600" dirty="0" err="1" smtClean="0">
                <a:latin typeface="Times New Roman" pitchFamily="18" charset="0"/>
                <a:cs typeface="Times New Roman" pitchFamily="18" charset="0"/>
              </a:rPr>
              <a:t>internecie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SPUŚCIZNA KOLBERGA</a:t>
            </a:r>
            <a:endParaRPr lang="pl-PL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Nadzieję na zmianę tego kiepskiego stanu wiedzy o Kolbergu niesie 2014 rok. Liczne konferencje i przedsięwzięcia naukowe, budowa nowoczesnej strony internetowej, planowana digitalizacja prac etnografa, a nawet stworzenie aplikacji na </a:t>
            </a:r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smartfony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to działania, które będą miały za zadanie uświadomić nam, jak ważną spuściznę pozostawił współczesnym Kolberg. 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ROK OSKARA KOLBERGA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Celem obchodów jest nie tylko spopularyzowanie sylwetki Oskara Kolberga oraz udostępnienie jego prac, ale również zwrócenie uwagi na działanie "współczesnych Kolbergów" - propagatorów folkloru, badań nad  tradycją etnograficzną i krzewicieli wiedzy na temat przeszłości.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IDEA KOLBERGA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Patrząc na fenomen niewyszukanej piosenki "My Słowianie" i jej niedawny sukces, warto zastanowić się nad potrzebną obecności tego, co folklorystyczne w codziennym życiu. Możliwości, jakie niosą obchody Roku Kolberga, są ku temu doskonałą okazją.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IDEA KOLBERGA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Górski R. (1974),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Oskar Kolberg : zarys życia i działalności,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Warszawa, Ludowa Spółdzielnia Wydawnicza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Instytut im. Oskara Kolberga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(2014), dostęp : www.oskarkolberg.pl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Kalicka M. (2014),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Tropiciel przyśpiewek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dostęp: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www.polityka.pl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Kosińska M. (2006),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Oskar Kolberg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dostęp: http://culture.pl/pl/tworca/oskar-kolberg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Padoł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E. (2014),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Zapomniany patron polskiego ludu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dostęp: http://wiadomości.onet.pl/prasa/zapomniany-patron-polskiego-ludu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LITERATURA:</a:t>
            </a: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78595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DZIĘKUJĘ ZA UWAGĘ</a:t>
            </a:r>
            <a:br>
              <a:rPr lang="pl-PL" sz="4400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subTitle" idx="1"/>
          </p:nvPr>
        </p:nvSpPr>
        <p:spPr>
          <a:xfrm>
            <a:off x="685800" y="4286256"/>
            <a:ext cx="7772400" cy="1143007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Wykonała: JADWIGA SOSNOWSKA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Uśmiechnięta buźka 3"/>
          <p:cNvSpPr/>
          <p:nvPr/>
        </p:nvSpPr>
        <p:spPr>
          <a:xfrm>
            <a:off x="714348" y="2143116"/>
            <a:ext cx="2016224" cy="19442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XIX-WIECZNA WARSZAWA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s://encrypted-tbn0.gstatic.com/images?q=tbn:ANd9GcS_JNHwUayLbsSp5Pd7kDL5WDrUQE6mjqKZH4GUT5M6XKEdXTlr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69928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Kolberg w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swym długim, lecz samotnym życiu, z trudem i mozołem przemierzał podzielony między zaborców kraj. Zafascynowany historią słowiańskiego folkloru, stał się kartografem, charakterystycznego dla epoki romantyzmu, kultu swojskości. </a:t>
            </a: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jego prac możemy dzisiaj czerpać garściami. To dzięki nim wiemy, jak nasi przodkowie obchodzili święta, co i jak śpiewali, a także w co wierzyli.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EPOKA ROMANTYZMU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Cyprian Kamil Norwid tak napisał o epoce, w której działał Oskar Kolberg: </a:t>
            </a:r>
          </a:p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„Czy pamiętasz te czasy, kiedy po r. 1830 całe polskie piśmiennictwo w góry i lasy poszło gminnych poszukiwać podań, kiedy wyraz bajka nabrał powagi”.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POLSKOŚĆ PRZEDE WSZYSTKIM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1763</TotalTime>
  <Words>1806</Words>
  <Application>Microsoft Office PowerPoint</Application>
  <PresentationFormat>Pokaz na ekranie (4:3)</PresentationFormat>
  <Paragraphs>120</Paragraphs>
  <Slides>63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64" baseType="lpstr">
      <vt:lpstr>Hol</vt:lpstr>
      <vt:lpstr>     OSKAR  KOLBERG Tropiciel przyśpiewek i baśni ludowych</vt:lpstr>
      <vt:lpstr>  Sejm Rzeczypospolitej Polskiej  przyjął uchwałę uznającą rok 2014 Rokiem Oskara Kolberga.  </vt:lpstr>
      <vt:lpstr>Slajd 3</vt:lpstr>
      <vt:lpstr>ZAPOMNIANY PATRON POLSKIEGO LUDU</vt:lpstr>
      <vt:lpstr>ROK OSKARA KOLBERGA</vt:lpstr>
      <vt:lpstr>ROK OSKARA KOLBERGA</vt:lpstr>
      <vt:lpstr>XIX-WIECZNA WARSZAWA</vt:lpstr>
      <vt:lpstr>EPOKA ROMANTYZMU</vt:lpstr>
      <vt:lpstr>POLSKOŚĆ PRZEDE WSZYSTKIM</vt:lpstr>
      <vt:lpstr>POCHODZENIE KOLBERGA</vt:lpstr>
      <vt:lpstr>DOM W PRZYSUSZE</vt:lpstr>
      <vt:lpstr>Muzeum im. Oskara Kolberga w Przysusze upowszechnia wiedzę o życiu Oskara Kolberga, jego naukowym dorobku w dziedzinie etnografii oraz twórczości muzycznej. </vt:lpstr>
      <vt:lpstr>POCHODZENIE KOLBERGA</vt:lpstr>
      <vt:lpstr>JULIUSZ KOLBERG</vt:lpstr>
      <vt:lpstr>KAROLINA KOLBERG</vt:lpstr>
      <vt:lpstr>POCHODZENIE KOLBERGA</vt:lpstr>
      <vt:lpstr>POLSKOŚĆ </vt:lpstr>
      <vt:lpstr>RODZEŃSTWO OSKARA</vt:lpstr>
      <vt:lpstr>WILHELM KOLBERG</vt:lpstr>
      <vt:lpstr>ANTONI KOLBERG</vt:lpstr>
      <vt:lpstr>RODZINA KOLBERGÓW</vt:lpstr>
      <vt:lpstr>MŁODOŚĆ KOLBERGA</vt:lpstr>
      <vt:lpstr>PAŁAC KAZIMIERZOWSKI</vt:lpstr>
      <vt:lpstr>MŁODOŚĆ KOLBERGA</vt:lpstr>
      <vt:lpstr>MŁODOŚĆ KOLBERGA</vt:lpstr>
      <vt:lpstr>OSKAR KOLBERG</vt:lpstr>
      <vt:lpstr>MUZYCZNE ZAINTERESOWANIA</vt:lpstr>
      <vt:lpstr>MUZYCZNE KOMPOZYCJE</vt:lpstr>
      <vt:lpstr>MUZYCZNE ZAINTERESOWANIA</vt:lpstr>
      <vt:lpstr>MUZYCZNE KOMPOZYCJE</vt:lpstr>
      <vt:lpstr>MUZYCZNE KOMPOZYCJE</vt:lpstr>
      <vt:lpstr>MUZYCZNE KOMPOZYCJE</vt:lpstr>
      <vt:lpstr>ROZPOCZĘCIE PRAC TERENOWYCH</vt:lpstr>
      <vt:lpstr>ROZPOCZĘCIE PRAC TERENOWYCH</vt:lpstr>
      <vt:lpstr>PIEŚNI LUDOWE</vt:lpstr>
      <vt:lpstr>PIEŚNI LUDU POLSKIEGO  (1842 rok) – karta tytułowa</vt:lpstr>
      <vt:lpstr>PIEŚNI NIEUFNEGO LUDU</vt:lpstr>
      <vt:lpstr>PIEŚNI LUDOWE</vt:lpstr>
      <vt:lpstr>PRACA TERENOWA</vt:lpstr>
      <vt:lpstr>KŁOPOTY FINANSOWE</vt:lpstr>
      <vt:lpstr>PRACA TERENOWA</vt:lpstr>
      <vt:lpstr>PRACA KSIĘGOWEGO</vt:lpstr>
      <vt:lpstr>PRACA TERENOWA</vt:lpstr>
      <vt:lpstr>SPRZĘTY I NACZYNIA KRAKOWSKIE – ryciny z opisem</vt:lpstr>
      <vt:lpstr>POLSKA ETNOGRAFIA</vt:lpstr>
      <vt:lpstr>„LUD. Jego zwyczaje, sposób życia, mowa, podania, przysłowia, obrzędy, gusła, zabawy, pieśni, muzyka i tańce”  (1865 rok)– karta tytułowa </vt:lpstr>
      <vt:lpstr>PRACA TERENOWA</vt:lpstr>
      <vt:lpstr>SPOKÓJ W KRAKOWIE</vt:lpstr>
      <vt:lpstr>DWOREK W MODLNICY</vt:lpstr>
      <vt:lpstr>OSKAR KOLBERG</vt:lpstr>
      <vt:lpstr>NAGRODA ZA PRACE ETNOGRAFICZNE</vt:lpstr>
      <vt:lpstr>OSKAR KOLBERG -reprodukcja</vt:lpstr>
      <vt:lpstr>PRACA TERENOWA</vt:lpstr>
      <vt:lpstr>OSKAR KOLBERG</vt:lpstr>
      <vt:lpstr>ŚMIERĆ OSKARA KOLBERGA</vt:lpstr>
      <vt:lpstr>GRÓB KOLBERGA NA CMENTARZU RAKOWICKIM</vt:lpstr>
      <vt:lpstr>Grób Kolberga z popiersiem dłuta Tadeusza Błotnickiego </vt:lpstr>
      <vt:lpstr>SPUŚCIZNA KOLBERGA</vt:lpstr>
      <vt:lpstr>SPUŚCIZNA KOLBERGA</vt:lpstr>
      <vt:lpstr>IDEA KOLBERGA</vt:lpstr>
      <vt:lpstr>IDEA KOLBERGA</vt:lpstr>
      <vt:lpstr>LITERATURA:</vt:lpstr>
      <vt:lpstr>DZIĘKUJĘ ZA UWAGĘ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OSKAR  KOLBERG</dc:title>
  <dc:creator>admin</dc:creator>
  <cp:lastModifiedBy>pbw</cp:lastModifiedBy>
  <cp:revision>180</cp:revision>
  <dcterms:created xsi:type="dcterms:W3CDTF">2014-02-13T09:25:27Z</dcterms:created>
  <dcterms:modified xsi:type="dcterms:W3CDTF">2014-03-12T13:05:16Z</dcterms:modified>
</cp:coreProperties>
</file>